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57" r:id="rId4"/>
    <p:sldId id="264" r:id="rId5"/>
    <p:sldId id="260" r:id="rId6"/>
    <p:sldId id="258" r:id="rId7"/>
    <p:sldId id="261" r:id="rId8"/>
    <p:sldId id="262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47" y="1988840"/>
            <a:ext cx="8229600" cy="1719064"/>
          </a:xfrm>
        </p:spPr>
        <p:txBody>
          <a:bodyPr>
            <a:noAutofit/>
          </a:bodyPr>
          <a:lstStyle/>
          <a:p>
            <a:r>
              <a:rPr lang="ru-RU" sz="6600" dirty="0" smtClean="0"/>
              <a:t>ТРЕНАЖЕР ПО МАТЕМАТИКЕ:</a:t>
            </a:r>
            <a:br>
              <a:rPr lang="ru-RU" sz="6600" dirty="0" smtClean="0"/>
            </a:br>
            <a:r>
              <a:rPr lang="ru-RU" sz="6600" dirty="0" smtClean="0"/>
              <a:t>ПРОИЗВОДНАЯ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084004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311352" y="4797152"/>
            <a:ext cx="270080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НАЧАТЬ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20223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47" y="1916832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ПРОЙДИ ТЕСТ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3490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http://festival.1september.ru/articles/585340/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20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 И СВОЕГО СОСЕДА</a:t>
            </a:r>
            <a:br>
              <a:rPr lang="ru-RU" dirty="0" smtClean="0"/>
            </a:br>
            <a:r>
              <a:rPr lang="ru-RU" dirty="0" smtClean="0"/>
              <a:t>(С ОТВЕТАМИ)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3059832" y="3969060"/>
            <a:ext cx="27363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3883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festival.1september.ru/articles/585340/img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889"/>
            <a:ext cx="9215495" cy="461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4283968" y="5077188"/>
            <a:ext cx="33843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ПОСМОТРЕТЬ ОТВЕТЫ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918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festival.1september.ru/articles/585340/img2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21549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3851920" y="5363924"/>
            <a:ext cx="2808312" cy="1089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БИРЖА ЗНАНИЙ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8921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БИРЖА ЗНАНИЙ</a:t>
            </a:r>
            <a:br>
              <a:rPr lang="ru-RU" dirty="0" smtClean="0"/>
            </a:br>
            <a:r>
              <a:rPr lang="ru-RU" dirty="0" smtClean="0"/>
              <a:t>(БЕЗ ОТВЕТОВ)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275856" y="3961865"/>
            <a:ext cx="27363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2557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festival.1september.ru/articles/585340/img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744"/>
            <a:ext cx="8302690" cy="685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0112" y="6312092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7488324" y="5511057"/>
            <a:ext cx="165618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НОВОЕ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17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 ФУНКЦИЮ ПО ЕЕ ПРОИЗВОДНОЙ</a:t>
            </a:r>
            <a:br>
              <a:rPr lang="ru-RU" dirty="0" smtClean="0"/>
            </a:br>
            <a:r>
              <a:rPr lang="ru-RU" dirty="0" smtClean="0"/>
              <a:t>(С ОТВЕТАМИ)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259088" y="4653136"/>
            <a:ext cx="273630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6621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052736"/>
            <a:ext cx="5904656" cy="5184576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4800" dirty="0" smtClean="0"/>
              <a:t> </a:t>
            </a:r>
            <a:r>
              <a:rPr lang="ru-RU" sz="4800" dirty="0"/>
              <a:t>f</a:t>
            </a:r>
            <a:r>
              <a:rPr lang="ru-RU" sz="4800" i="1" dirty="0"/>
              <a:t>'</a:t>
            </a:r>
            <a:r>
              <a:rPr lang="ru-RU" sz="4800" dirty="0"/>
              <a:t>(x) = 2х + </a:t>
            </a:r>
            <a:r>
              <a:rPr lang="ru-RU" sz="4800" dirty="0" smtClean="0"/>
              <a:t>3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 smtClean="0"/>
              <a:t>f</a:t>
            </a:r>
            <a:r>
              <a:rPr lang="ru-RU" sz="4800" i="1" dirty="0"/>
              <a:t>'</a:t>
            </a:r>
            <a:r>
              <a:rPr lang="ru-RU" sz="4800" dirty="0"/>
              <a:t>(x) = х</a:t>
            </a:r>
            <a:r>
              <a:rPr lang="ru-RU" sz="4800" baseline="30000" dirty="0"/>
              <a:t>2</a:t>
            </a:r>
            <a:r>
              <a:rPr lang="ru-RU" sz="4800" dirty="0"/>
              <a:t> + </a:t>
            </a:r>
            <a:r>
              <a:rPr lang="ru-RU" sz="4800" dirty="0" smtClean="0"/>
              <a:t>3х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 smtClean="0"/>
              <a:t>f</a:t>
            </a:r>
            <a:r>
              <a:rPr lang="ru-RU" sz="4800" i="1" dirty="0"/>
              <a:t>'</a:t>
            </a:r>
            <a:r>
              <a:rPr lang="ru-RU" sz="4800" dirty="0"/>
              <a:t>(x) = 9х</a:t>
            </a:r>
            <a:r>
              <a:rPr lang="ru-RU" sz="4800" baseline="30000" dirty="0"/>
              <a:t>2</a:t>
            </a:r>
            <a:r>
              <a:rPr lang="ru-RU" sz="4800" dirty="0"/>
              <a:t> – 1/2 </a:t>
            </a:r>
            <a:endParaRPr lang="ru-RU" sz="48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ru-RU" sz="4800" dirty="0" smtClean="0"/>
              <a:t>f</a:t>
            </a:r>
            <a:r>
              <a:rPr lang="ru-RU" sz="4800" i="1" dirty="0"/>
              <a:t>'</a:t>
            </a:r>
            <a:r>
              <a:rPr lang="ru-RU" sz="4800" dirty="0"/>
              <a:t>(x) = 3х</a:t>
            </a:r>
            <a:r>
              <a:rPr lang="ru-RU" sz="4800" baseline="30000" dirty="0"/>
              <a:t>3</a:t>
            </a:r>
            <a:r>
              <a:rPr lang="ru-RU" sz="4800" dirty="0"/>
              <a:t> – 1/2х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203848" y="4994684"/>
            <a:ext cx="33843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ПОСМОТРЕТЬ ОТВЕТЫ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388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"/>
            <a:ext cx="9215495" cy="689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484784"/>
            <a:ext cx="4258816" cy="29089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</a:t>
            </a:r>
            <a:r>
              <a:rPr lang="en-US" dirty="0"/>
              <a:t>) = x</a:t>
            </a:r>
            <a:r>
              <a:rPr lang="en-US" baseline="30000" dirty="0"/>
              <a:t>2</a:t>
            </a:r>
            <a:r>
              <a:rPr lang="en-US" dirty="0"/>
              <a:t> + </a:t>
            </a:r>
            <a:r>
              <a:rPr lang="en-US" dirty="0" smtClean="0"/>
              <a:t>3x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</a:t>
            </a:r>
            <a:r>
              <a:rPr lang="en-US" dirty="0"/>
              <a:t>) = 1/3 x</a:t>
            </a:r>
            <a:r>
              <a:rPr lang="en-US" baseline="30000" dirty="0"/>
              <a:t>3</a:t>
            </a:r>
            <a:r>
              <a:rPr lang="en-US" dirty="0"/>
              <a:t> + </a:t>
            </a:r>
            <a:r>
              <a:rPr lang="en-US" dirty="0" smtClean="0"/>
              <a:t>3/2x^2</a:t>
            </a:r>
            <a:endParaRPr lang="ru-RU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</a:t>
            </a:r>
            <a:r>
              <a:rPr lang="en-US" dirty="0"/>
              <a:t>) = 3x</a:t>
            </a:r>
            <a:r>
              <a:rPr lang="en-US" baseline="30000" dirty="0"/>
              <a:t>3</a:t>
            </a:r>
            <a:r>
              <a:rPr lang="en-US" dirty="0"/>
              <a:t> – </a:t>
            </a:r>
            <a:r>
              <a:rPr lang="en-US" dirty="0" smtClean="0"/>
              <a:t>1/2x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f(x</a:t>
            </a:r>
            <a:r>
              <a:rPr lang="en-US" dirty="0"/>
              <a:t>) = 3/4x</a:t>
            </a:r>
            <a:r>
              <a:rPr lang="en-US" baseline="30000" dirty="0"/>
              <a:t>4</a:t>
            </a:r>
            <a:r>
              <a:rPr lang="en-US" dirty="0"/>
              <a:t> – 1/4x</a:t>
            </a:r>
            <a:r>
              <a:rPr lang="en-US" baseline="30000" dirty="0"/>
              <a:t>2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0" y="1484784"/>
            <a:ext cx="4499992" cy="3268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f</a:t>
            </a:r>
            <a:r>
              <a:rPr lang="ru-RU" i="1" dirty="0" smtClean="0"/>
              <a:t>'</a:t>
            </a:r>
            <a:r>
              <a:rPr lang="ru-RU" dirty="0" smtClean="0"/>
              <a:t>(x) = 2х + 3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f</a:t>
            </a:r>
            <a:r>
              <a:rPr lang="ru-RU" i="1" dirty="0" smtClean="0"/>
              <a:t>'</a:t>
            </a:r>
            <a:r>
              <a:rPr lang="ru-RU" dirty="0" smtClean="0"/>
              <a:t>(x) = х</a:t>
            </a:r>
            <a:r>
              <a:rPr lang="ru-RU" baseline="30000" dirty="0" smtClean="0"/>
              <a:t>2</a:t>
            </a:r>
            <a:r>
              <a:rPr lang="ru-RU" dirty="0" smtClean="0"/>
              <a:t> + 3х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f</a:t>
            </a:r>
            <a:r>
              <a:rPr lang="ru-RU" i="1" dirty="0" smtClean="0"/>
              <a:t>'</a:t>
            </a:r>
            <a:r>
              <a:rPr lang="ru-RU" dirty="0" smtClean="0"/>
              <a:t>(x) = 9х</a:t>
            </a:r>
            <a:r>
              <a:rPr lang="ru-RU" baseline="30000" dirty="0" smtClean="0"/>
              <a:t>2</a:t>
            </a:r>
            <a:r>
              <a:rPr lang="ru-RU" dirty="0" smtClean="0"/>
              <a:t> – 1/2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f</a:t>
            </a:r>
            <a:r>
              <a:rPr lang="ru-RU" i="1" dirty="0" smtClean="0"/>
              <a:t>'</a:t>
            </a:r>
            <a:r>
              <a:rPr lang="ru-RU" dirty="0" smtClean="0"/>
              <a:t>(x) = 3х</a:t>
            </a:r>
            <a:r>
              <a:rPr lang="ru-RU" baseline="30000" dirty="0" smtClean="0"/>
              <a:t>3</a:t>
            </a:r>
            <a:r>
              <a:rPr lang="ru-RU" dirty="0" smtClean="0"/>
              <a:t> – 1/2х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333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©Романчук А. Т.</a:t>
            </a:r>
            <a:endParaRPr lang="ru-RU" dirty="0"/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3923928" y="4581128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ДАЛЕЕ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82628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125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ТРЕНАЖЕР ПО МАТЕМАТИКЕ: ПРОИЗВОДНАЯ</vt:lpstr>
      <vt:lpstr>ПРОВЕРЬ СЕБЯ И СВОЕГО СОСЕДА (С ОТВЕТАМИ)</vt:lpstr>
      <vt:lpstr>Презентация PowerPoint</vt:lpstr>
      <vt:lpstr>Презентация PowerPoint</vt:lpstr>
      <vt:lpstr>БИРЖА ЗНАНИЙ (БЕЗ ОТВЕТОВ)</vt:lpstr>
      <vt:lpstr>Презентация PowerPoint</vt:lpstr>
      <vt:lpstr>НАЙДИ ФУНКЦИЮ ПО ЕЕ ПРОИЗВОДНОЙ (С ОТВЕТАМИ)</vt:lpstr>
      <vt:lpstr>Презентация PowerPoint</vt:lpstr>
      <vt:lpstr>ОТВЕТ</vt:lpstr>
      <vt:lpstr>ПРОЙДИ ТЕСТ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Аня</cp:lastModifiedBy>
  <cp:revision>7</cp:revision>
  <dcterms:created xsi:type="dcterms:W3CDTF">2016-10-02T10:32:13Z</dcterms:created>
  <dcterms:modified xsi:type="dcterms:W3CDTF">2016-10-02T12:10:33Z</dcterms:modified>
</cp:coreProperties>
</file>