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9" r:id="rId3"/>
    <p:sldId id="257" r:id="rId4"/>
    <p:sldId id="264" r:id="rId5"/>
    <p:sldId id="260" r:id="rId6"/>
    <p:sldId id="258" r:id="rId7"/>
    <p:sldId id="261" r:id="rId8"/>
    <p:sldId id="262" r:id="rId9"/>
    <p:sldId id="263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28"/>
            <a:ext cx="9215495" cy="6893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2947" y="1988840"/>
            <a:ext cx="8229600" cy="1719064"/>
          </a:xfrm>
        </p:spPr>
        <p:txBody>
          <a:bodyPr>
            <a:noAutofit/>
          </a:bodyPr>
          <a:lstStyle/>
          <a:p>
            <a:r>
              <a:rPr lang="ru-RU" sz="6600" dirty="0" smtClean="0"/>
              <a:t>ТРЕНАЖЕР ПО МАТЕМАТИКЕ:</a:t>
            </a:r>
            <a:br>
              <a:rPr lang="ru-RU" sz="6600" dirty="0" smtClean="0"/>
            </a:br>
            <a:r>
              <a:rPr lang="ru-RU" sz="6600" dirty="0" smtClean="0"/>
              <a:t>ПРОИЗВОДНАЯ</a:t>
            </a:r>
            <a:endParaRPr lang="ru-RU" sz="6600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6084004"/>
            <a:ext cx="2915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©Романчук А. Т.</a:t>
            </a:r>
            <a:endParaRPr lang="ru-RU" dirty="0"/>
          </a:p>
        </p:txBody>
      </p:sp>
      <p:sp>
        <p:nvSpPr>
          <p:cNvPr id="5" name="Овал 4">
            <a:hlinkClick r:id="rId3" action="ppaction://hlinksldjump"/>
          </p:cNvPr>
          <p:cNvSpPr/>
          <p:nvPr/>
        </p:nvSpPr>
        <p:spPr>
          <a:xfrm>
            <a:off x="3311352" y="4797152"/>
            <a:ext cx="2700808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НАЧАТЬ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020223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28"/>
            <a:ext cx="9215495" cy="6893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2947" y="1916832"/>
            <a:ext cx="8229600" cy="1143000"/>
          </a:xfrm>
        </p:spPr>
        <p:txBody>
          <a:bodyPr>
            <a:normAutofit/>
          </a:bodyPr>
          <a:lstStyle/>
          <a:p>
            <a:r>
              <a:rPr lang="ru-RU" sz="6600" b="1" dirty="0" smtClean="0"/>
              <a:t>ПРОЙДИ ТЕСТ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734900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28"/>
            <a:ext cx="9215495" cy="6893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http://festival.1september.ru/articles/585340/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4203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28"/>
            <a:ext cx="9215495" cy="6893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9888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ПРОВЕРЬ СЕБЯ И СВОЕГО СОСЕДА</a:t>
            </a:r>
            <a:br>
              <a:rPr lang="ru-RU" dirty="0" smtClean="0"/>
            </a:br>
            <a:r>
              <a:rPr lang="ru-RU" dirty="0" smtClean="0"/>
              <a:t>(С ОТВЕТАМИ)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53336"/>
            <a:ext cx="2915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©Романчук А. Т.</a:t>
            </a:r>
            <a:endParaRPr lang="ru-RU" dirty="0"/>
          </a:p>
        </p:txBody>
      </p:sp>
      <p:sp>
        <p:nvSpPr>
          <p:cNvPr id="6" name="Овал 5">
            <a:hlinkClick r:id="rId3" action="ppaction://hlinksldjump"/>
          </p:cNvPr>
          <p:cNvSpPr/>
          <p:nvPr/>
        </p:nvSpPr>
        <p:spPr>
          <a:xfrm>
            <a:off x="3059832" y="3969060"/>
            <a:ext cx="273630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ЗАДАНИЯ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538835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28"/>
            <a:ext cx="9215495" cy="6893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festival.1september.ru/articles/585340/img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8889"/>
            <a:ext cx="9215495" cy="4616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6453336"/>
            <a:ext cx="2915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©Романчук А. Т.</a:t>
            </a:r>
            <a:endParaRPr lang="ru-RU" dirty="0"/>
          </a:p>
        </p:txBody>
      </p:sp>
      <p:sp>
        <p:nvSpPr>
          <p:cNvPr id="5" name="Овал 4">
            <a:hlinkClick r:id="rId4" action="ppaction://hlinksldjump"/>
          </p:cNvPr>
          <p:cNvSpPr/>
          <p:nvPr/>
        </p:nvSpPr>
        <p:spPr>
          <a:xfrm>
            <a:off x="4283968" y="5077188"/>
            <a:ext cx="3384376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ПОСМОТРЕТЬ ОТВЕТЫ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19180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28"/>
            <a:ext cx="9215495" cy="6893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http://festival.1september.ru/articles/585340/img2.gif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60648"/>
            <a:ext cx="9215495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6453336"/>
            <a:ext cx="2915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©Романчук А. Т.</a:t>
            </a:r>
            <a:endParaRPr lang="ru-RU" dirty="0"/>
          </a:p>
        </p:txBody>
      </p:sp>
      <p:sp>
        <p:nvSpPr>
          <p:cNvPr id="4" name="Овал 3">
            <a:hlinkClick r:id="rId4" action="ppaction://hlinksldjump"/>
          </p:cNvPr>
          <p:cNvSpPr/>
          <p:nvPr/>
        </p:nvSpPr>
        <p:spPr>
          <a:xfrm>
            <a:off x="3851920" y="5363924"/>
            <a:ext cx="2808312" cy="10894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БИРЖА ЗНАНИЙ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589212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28"/>
            <a:ext cx="9215495" cy="6893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БИРЖА ЗНАНИЙ</a:t>
            </a:r>
            <a:br>
              <a:rPr lang="ru-RU" dirty="0" smtClean="0"/>
            </a:br>
            <a:r>
              <a:rPr lang="ru-RU" dirty="0" smtClean="0"/>
              <a:t>(БЕЗ ОТВЕТОВ)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53336"/>
            <a:ext cx="2915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©Романчук А. Т.</a:t>
            </a:r>
            <a:endParaRPr lang="ru-RU" dirty="0"/>
          </a:p>
        </p:txBody>
      </p:sp>
      <p:sp>
        <p:nvSpPr>
          <p:cNvPr id="5" name="Овал 4">
            <a:hlinkClick r:id="rId3" action="ppaction://hlinksldjump"/>
          </p:cNvPr>
          <p:cNvSpPr/>
          <p:nvPr/>
        </p:nvSpPr>
        <p:spPr>
          <a:xfrm>
            <a:off x="3275856" y="3961865"/>
            <a:ext cx="273630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ЗАДАНИЯ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725574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28"/>
            <a:ext cx="9215495" cy="6893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://festival.1september.ru/articles/585340/img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-744"/>
            <a:ext cx="8302690" cy="6858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80112" y="6312092"/>
            <a:ext cx="2915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©Романчук А. Т.</a:t>
            </a:r>
            <a:endParaRPr lang="ru-RU" dirty="0"/>
          </a:p>
        </p:txBody>
      </p:sp>
      <p:sp>
        <p:nvSpPr>
          <p:cNvPr id="4" name="Овал 3">
            <a:hlinkClick r:id="rId4" action="ppaction://hlinksldjump"/>
          </p:cNvPr>
          <p:cNvSpPr/>
          <p:nvPr/>
        </p:nvSpPr>
        <p:spPr>
          <a:xfrm>
            <a:off x="7488324" y="5511057"/>
            <a:ext cx="1656184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НОВОЕ ЗАДАНИЕ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6173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28"/>
            <a:ext cx="9215495" cy="6893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НАЙДИ ФУНКЦИЮ ПО ЕЕ ПРОИЗВОДНОЙ</a:t>
            </a:r>
            <a:br>
              <a:rPr lang="ru-RU" dirty="0" smtClean="0"/>
            </a:br>
            <a:r>
              <a:rPr lang="ru-RU" dirty="0" smtClean="0"/>
              <a:t>(С ОТВЕТАМИ)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53336"/>
            <a:ext cx="2915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©Романчук А. Т.</a:t>
            </a:r>
            <a:endParaRPr lang="ru-RU" dirty="0"/>
          </a:p>
        </p:txBody>
      </p:sp>
      <p:sp>
        <p:nvSpPr>
          <p:cNvPr id="5" name="Овал 4">
            <a:hlinkClick r:id="rId3" action="ppaction://hlinksldjump"/>
          </p:cNvPr>
          <p:cNvSpPr/>
          <p:nvPr/>
        </p:nvSpPr>
        <p:spPr>
          <a:xfrm>
            <a:off x="3259088" y="4653136"/>
            <a:ext cx="273630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ЗАДАНИЯ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366212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28"/>
            <a:ext cx="9215495" cy="6893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1680" y="1052736"/>
            <a:ext cx="5904656" cy="5184576"/>
          </a:xfrm>
        </p:spPr>
        <p:txBody>
          <a:bodyPr>
            <a:normAutofit/>
          </a:bodyPr>
          <a:lstStyle/>
          <a:p>
            <a:pPr marL="514350" indent="-514350" algn="ctr">
              <a:buFont typeface="+mj-lt"/>
              <a:buAutoNum type="arabicPeriod"/>
            </a:pPr>
            <a:r>
              <a:rPr lang="ru-RU" sz="4800" dirty="0" smtClean="0"/>
              <a:t> </a:t>
            </a:r>
            <a:r>
              <a:rPr lang="ru-RU" sz="4800" dirty="0"/>
              <a:t>f</a:t>
            </a:r>
            <a:r>
              <a:rPr lang="ru-RU" sz="4800" i="1" dirty="0"/>
              <a:t>'</a:t>
            </a:r>
            <a:r>
              <a:rPr lang="ru-RU" sz="4800" dirty="0"/>
              <a:t>(x) = 2х + </a:t>
            </a:r>
            <a:r>
              <a:rPr lang="ru-RU" sz="4800" dirty="0" smtClean="0"/>
              <a:t>3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ru-RU" sz="4800" dirty="0" smtClean="0"/>
              <a:t>f</a:t>
            </a:r>
            <a:r>
              <a:rPr lang="ru-RU" sz="4800" i="1" dirty="0"/>
              <a:t>'</a:t>
            </a:r>
            <a:r>
              <a:rPr lang="ru-RU" sz="4800" dirty="0"/>
              <a:t>(x) = х</a:t>
            </a:r>
            <a:r>
              <a:rPr lang="ru-RU" sz="4800" baseline="30000" dirty="0"/>
              <a:t>2</a:t>
            </a:r>
            <a:r>
              <a:rPr lang="ru-RU" sz="4800" dirty="0"/>
              <a:t> + </a:t>
            </a:r>
            <a:r>
              <a:rPr lang="ru-RU" sz="4800" dirty="0" smtClean="0"/>
              <a:t>3х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ru-RU" sz="4800" dirty="0" smtClean="0"/>
              <a:t>f</a:t>
            </a:r>
            <a:r>
              <a:rPr lang="ru-RU" sz="4800" i="1" dirty="0"/>
              <a:t>'</a:t>
            </a:r>
            <a:r>
              <a:rPr lang="ru-RU" sz="4800" dirty="0"/>
              <a:t>(x) = 9х</a:t>
            </a:r>
            <a:r>
              <a:rPr lang="ru-RU" sz="4800" baseline="30000" dirty="0"/>
              <a:t>2</a:t>
            </a:r>
            <a:r>
              <a:rPr lang="ru-RU" sz="4800" dirty="0"/>
              <a:t> – 1/2 </a:t>
            </a:r>
            <a:endParaRPr lang="ru-RU" sz="4800" dirty="0" smtClean="0"/>
          </a:p>
          <a:p>
            <a:pPr marL="514350" indent="-514350" algn="ctr">
              <a:buFont typeface="+mj-lt"/>
              <a:buAutoNum type="arabicPeriod"/>
            </a:pPr>
            <a:r>
              <a:rPr lang="ru-RU" sz="4800" dirty="0" smtClean="0"/>
              <a:t>f</a:t>
            </a:r>
            <a:r>
              <a:rPr lang="ru-RU" sz="4800" i="1" dirty="0"/>
              <a:t>'</a:t>
            </a:r>
            <a:r>
              <a:rPr lang="ru-RU" sz="4800" dirty="0"/>
              <a:t>(x) = 3х</a:t>
            </a:r>
            <a:r>
              <a:rPr lang="ru-RU" sz="4800" baseline="30000" dirty="0"/>
              <a:t>3</a:t>
            </a:r>
            <a:r>
              <a:rPr lang="ru-RU" sz="4800" dirty="0"/>
              <a:t> – 1/2х</a:t>
            </a:r>
            <a:endParaRPr lang="ru-RU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53336"/>
            <a:ext cx="2915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©Романчук А. Т.</a:t>
            </a:r>
            <a:endParaRPr lang="ru-RU" dirty="0"/>
          </a:p>
        </p:txBody>
      </p:sp>
      <p:sp>
        <p:nvSpPr>
          <p:cNvPr id="5" name="Овал 4">
            <a:hlinkClick r:id="rId3" action="ppaction://hlinksldjump"/>
          </p:cNvPr>
          <p:cNvSpPr/>
          <p:nvPr/>
        </p:nvSpPr>
        <p:spPr>
          <a:xfrm>
            <a:off x="3203848" y="4994684"/>
            <a:ext cx="3384376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ПОСМОТРЕТЬ ОТВЕТЫ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73881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28"/>
            <a:ext cx="9215495" cy="6893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88024" y="1484784"/>
            <a:ext cx="4258816" cy="290892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f(x</a:t>
            </a:r>
            <a:r>
              <a:rPr lang="en-US" dirty="0"/>
              <a:t>) = x</a:t>
            </a:r>
            <a:r>
              <a:rPr lang="en-US" baseline="30000" dirty="0"/>
              <a:t>2</a:t>
            </a:r>
            <a:r>
              <a:rPr lang="en-US" dirty="0"/>
              <a:t> + </a:t>
            </a:r>
            <a:r>
              <a:rPr lang="en-US" dirty="0" smtClean="0"/>
              <a:t>3x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f(x</a:t>
            </a:r>
            <a:r>
              <a:rPr lang="en-US" dirty="0"/>
              <a:t>) = 1/3 x</a:t>
            </a:r>
            <a:r>
              <a:rPr lang="en-US" baseline="30000" dirty="0"/>
              <a:t>3</a:t>
            </a:r>
            <a:r>
              <a:rPr lang="en-US" dirty="0"/>
              <a:t> + </a:t>
            </a:r>
            <a:r>
              <a:rPr lang="en-US" dirty="0" smtClean="0"/>
              <a:t>3/2x^2</a:t>
            </a:r>
            <a:endParaRPr lang="ru-RU" baseline="30000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f(x</a:t>
            </a:r>
            <a:r>
              <a:rPr lang="en-US" dirty="0"/>
              <a:t>) = 3x</a:t>
            </a:r>
            <a:r>
              <a:rPr lang="en-US" baseline="30000" dirty="0"/>
              <a:t>3</a:t>
            </a:r>
            <a:r>
              <a:rPr lang="en-US" dirty="0"/>
              <a:t> – </a:t>
            </a:r>
            <a:r>
              <a:rPr lang="en-US" dirty="0" smtClean="0"/>
              <a:t>1/2x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f(x</a:t>
            </a:r>
            <a:r>
              <a:rPr lang="en-US" dirty="0"/>
              <a:t>) = 3/4x</a:t>
            </a:r>
            <a:r>
              <a:rPr lang="en-US" baseline="30000" dirty="0"/>
              <a:t>4</a:t>
            </a:r>
            <a:r>
              <a:rPr lang="en-US" dirty="0"/>
              <a:t> – 1/4x</a:t>
            </a:r>
            <a:r>
              <a:rPr lang="en-US" baseline="30000" dirty="0"/>
              <a:t>2</a:t>
            </a: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0" y="1484784"/>
            <a:ext cx="4499992" cy="3268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f</a:t>
            </a:r>
            <a:r>
              <a:rPr lang="ru-RU" i="1" dirty="0" smtClean="0"/>
              <a:t>'</a:t>
            </a:r>
            <a:r>
              <a:rPr lang="ru-RU" dirty="0" smtClean="0"/>
              <a:t>(x) = 2х + 3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f</a:t>
            </a:r>
            <a:r>
              <a:rPr lang="ru-RU" i="1" dirty="0" smtClean="0"/>
              <a:t>'</a:t>
            </a:r>
            <a:r>
              <a:rPr lang="ru-RU" dirty="0" smtClean="0"/>
              <a:t>(x) = х</a:t>
            </a:r>
            <a:r>
              <a:rPr lang="ru-RU" baseline="30000" dirty="0" smtClean="0"/>
              <a:t>2</a:t>
            </a:r>
            <a:r>
              <a:rPr lang="ru-RU" dirty="0" smtClean="0"/>
              <a:t> + 3х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f</a:t>
            </a:r>
            <a:r>
              <a:rPr lang="ru-RU" i="1" dirty="0" smtClean="0"/>
              <a:t>'</a:t>
            </a:r>
            <a:r>
              <a:rPr lang="ru-RU" dirty="0" smtClean="0"/>
              <a:t>(x) = 9х</a:t>
            </a:r>
            <a:r>
              <a:rPr lang="ru-RU" baseline="30000" dirty="0" smtClean="0"/>
              <a:t>2</a:t>
            </a:r>
            <a:r>
              <a:rPr lang="ru-RU" dirty="0" smtClean="0"/>
              <a:t> – 1/2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f</a:t>
            </a:r>
            <a:r>
              <a:rPr lang="ru-RU" i="1" dirty="0" smtClean="0"/>
              <a:t>'</a:t>
            </a:r>
            <a:r>
              <a:rPr lang="ru-RU" dirty="0" smtClean="0"/>
              <a:t>(x) = 3х</a:t>
            </a:r>
            <a:r>
              <a:rPr lang="ru-RU" baseline="30000" dirty="0" smtClean="0"/>
              <a:t>3</a:t>
            </a:r>
            <a:r>
              <a:rPr lang="ru-RU" dirty="0" smtClean="0"/>
              <a:t> – 1/2х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453336"/>
            <a:ext cx="2915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©Романчук А. Т.</a:t>
            </a:r>
            <a:endParaRPr lang="ru-RU" dirty="0"/>
          </a:p>
        </p:txBody>
      </p:sp>
      <p:sp>
        <p:nvSpPr>
          <p:cNvPr id="7" name="Овал 6">
            <a:hlinkClick r:id="rId3" action="ppaction://hlinksldjump"/>
          </p:cNvPr>
          <p:cNvSpPr/>
          <p:nvPr/>
        </p:nvSpPr>
        <p:spPr>
          <a:xfrm>
            <a:off x="3923928" y="4581128"/>
            <a:ext cx="2376264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ДАЛЕЕ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6826283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125</Words>
  <Application>Microsoft Office PowerPoint</Application>
  <PresentationFormat>Экран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ТРЕНАЖЕР ПО МАТЕМАТИКЕ: ПРОИЗВОДНАЯ</vt:lpstr>
      <vt:lpstr>ПРОВЕРЬ СЕБЯ И СВОЕГО СОСЕДА (С ОТВЕТАМИ)</vt:lpstr>
      <vt:lpstr>Презентация PowerPoint</vt:lpstr>
      <vt:lpstr>Презентация PowerPoint</vt:lpstr>
      <vt:lpstr>БИРЖА ЗНАНИЙ (БЕЗ ОТВЕТОВ)</vt:lpstr>
      <vt:lpstr>Презентация PowerPoint</vt:lpstr>
      <vt:lpstr>НАЙДИ ФУНКЦИЮ ПО ЕЕ ПРОИЗВОДНОЙ (С ОТВЕТАМИ)</vt:lpstr>
      <vt:lpstr>Презентация PowerPoint</vt:lpstr>
      <vt:lpstr>ОТВЕТ</vt:lpstr>
      <vt:lpstr>ПРОЙДИ ТЕСТ</vt:lpstr>
      <vt:lpstr>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Аня</dc:creator>
  <cp:lastModifiedBy>Аня</cp:lastModifiedBy>
  <cp:revision>7</cp:revision>
  <dcterms:created xsi:type="dcterms:W3CDTF">2016-10-02T10:32:13Z</dcterms:created>
  <dcterms:modified xsi:type="dcterms:W3CDTF">2016-10-02T12:10:33Z</dcterms:modified>
</cp:coreProperties>
</file>